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3" r:id="rId2"/>
    <p:sldId id="258" r:id="rId3"/>
    <p:sldId id="270" r:id="rId4"/>
    <p:sldId id="265" r:id="rId5"/>
    <p:sldId id="271" r:id="rId6"/>
    <p:sldId id="268" r:id="rId7"/>
    <p:sldId id="262" r:id="rId8"/>
    <p:sldId id="260" r:id="rId9"/>
    <p:sldId id="264" r:id="rId10"/>
    <p:sldId id="272" r:id="rId11"/>
    <p:sldId id="274" r:id="rId12"/>
    <p:sldId id="275" r:id="rId13"/>
    <p:sldId id="266" r:id="rId14"/>
    <p:sldId id="276" r:id="rId15"/>
    <p:sldId id="277" r:id="rId16"/>
    <p:sldId id="278" r:id="rId17"/>
    <p:sldId id="279" r:id="rId18"/>
    <p:sldId id="280" r:id="rId19"/>
    <p:sldId id="281" r:id="rId20"/>
    <p:sldId id="263" r:id="rId21"/>
    <p:sldId id="282" r:id="rId22"/>
    <p:sldId id="257" r:id="rId23"/>
  </p:sldIdLst>
  <p:sldSz cx="9144000" cy="6858000" type="screen4x3"/>
  <p:notesSz cx="6858000" cy="9144000"/>
  <p:embeddedFontLst>
    <p:embeddedFont>
      <p:font typeface="Monotype Corsiva" panose="03010101010201010101" pitchFamily="66" charset="0"/>
      <p: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ylfaen" panose="010A0502050306030303" pitchFamily="18" charset="0"/>
      <p:regular r:id="rId31"/>
    </p:embeddedFont>
    <p:embeddedFont>
      <p:font typeface="Foo" panose="04010000000000000000" pitchFamily="82" charset="-52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Oi0AlpRXrmVR9kmCS87fg==" hashData="4Le9jwsTqkU+DljgBf2tKvN5tlSkLeUtFCe5sm7rwV5WcfVgixMBWZzPg31sm3MMBa+fmTIOv89ryq6EIxtmR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78A6"/>
    <a:srgbClr val="4438DC"/>
    <a:srgbClr val="3DB148"/>
    <a:srgbClr val="991F93"/>
    <a:srgbClr val="5BC2CD"/>
    <a:srgbClr val="632B8D"/>
    <a:srgbClr val="F9A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4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90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3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7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6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2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74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71C6-0B75-4012-B12C-6F2B32E706FD}" type="datetimeFigureOut">
              <a:rPr lang="ru-RU" smtClean="0"/>
              <a:t>05.01.2016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42F37-4E59-49C4-8CBD-33E07972B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5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galerey-room.ru/images/0_5147b_57e830db_orig.png" TargetMode="External"/><Relationship Id="rId7" Type="http://schemas.openxmlformats.org/officeDocument/2006/relationships/hyperlink" Target="http://media.nn.ru/data/ufiles/1/02/16/5021606.futbolka_1_pered.p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allcoo.net/cartoon/Colors_in_Japanese_Style/wallpapers/1680x1050/colors_and_flower_pattern_in_japanese_style_WA01_014L.jpg" TargetMode="External"/><Relationship Id="rId5" Type="http://schemas.openxmlformats.org/officeDocument/2006/relationships/hyperlink" Target="http://www.artleo.com/pic/download.php?file=201108/1280x800/artleo.com-8070.jpg" TargetMode="External"/><Relationship Id="rId4" Type="http://schemas.openxmlformats.org/officeDocument/2006/relationships/hyperlink" Target="http://www.wallcoo.net/cartoon/Colors_in_Japanese_Style/wallpapers/1680x1050/colors_and_flower_pattern_in_japanese_style_WA01_005Lb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>
            <a:off x="206062" y="-20044"/>
            <a:ext cx="8937938" cy="6652664"/>
          </a:xfrm>
          <a:prstGeom prst="teardrop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39955" y="1691149"/>
            <a:ext cx="6454775" cy="2387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rgbClr val="4438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А</a:t>
            </a:r>
            <a:r>
              <a:rPr lang="ru-RU" sz="9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з</a:t>
            </a:r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б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у</a:t>
            </a:r>
            <a:r>
              <a:rPr lang="ru-RU" sz="9600" b="1" dirty="0" smtClean="0">
                <a:solidFill>
                  <a:srgbClr val="63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к</a:t>
            </a:r>
            <a:r>
              <a:rPr lang="ru-RU" sz="9600" b="1" dirty="0" smtClean="0">
                <a:solidFill>
                  <a:srgbClr val="3DB14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а</a:t>
            </a:r>
            <a:r>
              <a:rPr lang="ru-RU" sz="9600" b="1" dirty="0" smtClean="0">
                <a:solidFill>
                  <a:srgbClr val="632B8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 э</a:t>
            </a:r>
            <a:r>
              <a:rPr lang="ru-RU" sz="9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т</a:t>
            </a:r>
            <a:r>
              <a:rPr lang="ru-RU" sz="9600" b="1" dirty="0" smtClean="0">
                <a:solidFill>
                  <a:srgbClr val="5BC2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и</a:t>
            </a:r>
            <a:r>
              <a:rPr lang="ru-RU" sz="9600" b="1" dirty="0" smtClean="0">
                <a:solidFill>
                  <a:srgbClr val="991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к</a:t>
            </a:r>
            <a:r>
              <a:rPr lang="ru-RU" sz="9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е</a:t>
            </a:r>
            <a:r>
              <a:rPr lang="ru-RU" sz="9600" b="1" dirty="0" smtClean="0">
                <a:solidFill>
                  <a:srgbClr val="4438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т</a:t>
            </a:r>
            <a:r>
              <a:rPr lang="ru-RU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" panose="04010000000000000000" pitchFamily="82" charset="-52"/>
              </a:rPr>
              <a:t>а</a:t>
            </a:r>
            <a:r>
              <a:rPr lang="ru-RU" sz="9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/>
            </a:r>
            <a:br>
              <a:rPr lang="ru-RU" sz="9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Sylfaen" panose="010A0502050306030303" pitchFamily="18" charset="0"/>
              </a:rPr>
              <a:t>Викторина</a:t>
            </a:r>
            <a:endParaRPr lang="ru-RU" sz="3200" b="1" dirty="0">
              <a:solidFill>
                <a:srgbClr val="002060"/>
              </a:solidFill>
              <a:latin typeface="Sylfaen" panose="010A050205030603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807594" y="5627095"/>
            <a:ext cx="4391696" cy="866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>
                <a:solidFill>
                  <a:srgbClr val="002060"/>
                </a:solidFill>
              </a:rPr>
              <a:t>Автор: Бобкова Ирина Валентиновна, учитель </a:t>
            </a:r>
            <a:endParaRPr lang="en-US" sz="1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ГКОУ </a:t>
            </a:r>
            <a:r>
              <a:rPr lang="ru-RU" sz="1400" dirty="0">
                <a:solidFill>
                  <a:srgbClr val="002060"/>
                </a:solidFill>
              </a:rPr>
              <a:t>СО «Богдановичская школа-интернат»</a:t>
            </a:r>
          </a:p>
          <a:p>
            <a:pPr marL="0" indent="0" algn="ctr">
              <a:buNone/>
            </a:pPr>
            <a:r>
              <a:rPr lang="ru-RU" sz="1400" dirty="0">
                <a:solidFill>
                  <a:srgbClr val="002060"/>
                </a:solidFill>
              </a:rPr>
              <a:t>2016 г.</a:t>
            </a:r>
          </a:p>
        </p:txBody>
      </p:sp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множение 3">
            <a:hlinkClick r:id="" action="ppaction://hlinkshowjump?jump=endshow" highlightClick="1"/>
          </p:cNvPr>
          <p:cNvSpPr/>
          <p:nvPr/>
        </p:nvSpPr>
        <p:spPr>
          <a:xfrm>
            <a:off x="8470730" y="187677"/>
            <a:ext cx="540000" cy="540000"/>
          </a:xfrm>
          <a:prstGeom prst="mathMultiply">
            <a:avLst/>
          </a:prstGeom>
          <a:solidFill>
            <a:srgbClr val="B878A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" action="ppaction://hlinkshowjump?jump=lastslide" highlightClick="1"/>
          </p:cNvPr>
          <p:cNvSpPr/>
          <p:nvPr/>
        </p:nvSpPr>
        <p:spPr>
          <a:xfrm>
            <a:off x="7905460" y="241677"/>
            <a:ext cx="432000" cy="432000"/>
          </a:xfrm>
          <a:prstGeom prst="actionButtonInformation">
            <a:avLst/>
          </a:prstGeom>
          <a:solidFill>
            <a:srgbClr val="B878A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3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Серёжа хотел бросить бумажку в урну, но промахнулся. Что ему делать?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Пройти мимо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Поднять бумажку и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бросить </a:t>
            </a:r>
            <a:r>
              <a:rPr lang="ru-RU" sz="2800" b="1" dirty="0">
                <a:solidFill>
                  <a:srgbClr val="002060"/>
                </a:solidFill>
              </a:rPr>
              <a:t>в урну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Оттолкнуть бумажку </a:t>
            </a:r>
            <a:r>
              <a:rPr lang="ru-RU" sz="2800" b="1" dirty="0" smtClean="0">
                <a:solidFill>
                  <a:srgbClr val="002060"/>
                </a:solidFill>
              </a:rPr>
              <a:t>ногой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808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</a:t>
            </a:r>
            <a:r>
              <a:rPr lang="ru-RU" sz="2800" b="1" dirty="0">
                <a:solidFill>
                  <a:srgbClr val="002060"/>
                </a:solidFill>
              </a:rPr>
              <a:t>нужно сидеть за столом?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Положив </a:t>
            </a:r>
            <a:r>
              <a:rPr lang="ru-RU" sz="2800" b="1" dirty="0">
                <a:solidFill>
                  <a:srgbClr val="002060"/>
                </a:solidFill>
              </a:rPr>
              <a:t>локти на стол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Прямо, непринуждённо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 </a:t>
            </a:r>
            <a:r>
              <a:rPr lang="ru-RU" sz="2800" b="1" dirty="0">
                <a:solidFill>
                  <a:srgbClr val="002060"/>
                </a:solidFill>
              </a:rPr>
              <a:t>вытянутыми под столом ногами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808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из перечисленного едят руками?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 К</a:t>
            </a:r>
            <a:r>
              <a:rPr lang="ru-RU" sz="2800" b="1" dirty="0" smtClean="0">
                <a:solidFill>
                  <a:srgbClr val="002060"/>
                </a:solidFill>
              </a:rPr>
              <a:t>отлеты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Пельмени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Бутерброды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34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Чем культурный человек вытирает рот после еды?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Рукой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Салфеткой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Не вытирает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6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808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Можно </a:t>
            </a:r>
            <a:r>
              <a:rPr lang="ru-RU" sz="2800" b="1" dirty="0">
                <a:solidFill>
                  <a:srgbClr val="002060"/>
                </a:solidFill>
              </a:rPr>
              <a:t>ли брать в руки экспонаты в музее?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Нельзя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Можно, </a:t>
            </a:r>
            <a:r>
              <a:rPr lang="ru-RU" sz="2800" b="1" dirty="0">
                <a:solidFill>
                  <a:srgbClr val="002060"/>
                </a:solidFill>
              </a:rPr>
              <a:t>но осторожно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Можно, </a:t>
            </a:r>
            <a:r>
              <a:rPr lang="ru-RU" sz="2800" b="1" dirty="0">
                <a:solidFill>
                  <a:srgbClr val="002060"/>
                </a:solidFill>
              </a:rPr>
              <a:t>если никто не видит</a:t>
            </a:r>
          </a:p>
        </p:txBody>
      </p:sp>
      <p:pic>
        <p:nvPicPr>
          <p:cNvPr id="7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</a:t>
            </a:r>
            <a:r>
              <a:rPr lang="ru-RU" sz="2800" b="1" dirty="0">
                <a:solidFill>
                  <a:srgbClr val="002060"/>
                </a:solidFill>
              </a:rPr>
              <a:t>нужно проходить по ряду в зрительном зале?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Спиной </a:t>
            </a:r>
            <a:r>
              <a:rPr lang="ru-RU" sz="2800" b="1" dirty="0">
                <a:solidFill>
                  <a:srgbClr val="002060"/>
                </a:solidFill>
              </a:rPr>
              <a:t>к сидящим людям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Лицом </a:t>
            </a:r>
            <a:r>
              <a:rPr lang="ru-RU" sz="2800" b="1" dirty="0">
                <a:solidFill>
                  <a:srgbClr val="002060"/>
                </a:solidFill>
              </a:rPr>
              <a:t>к сидящим людям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Всё </a:t>
            </a:r>
            <a:r>
              <a:rPr lang="ru-RU" sz="2800" b="1" dirty="0">
                <a:solidFill>
                  <a:srgbClr val="002060"/>
                </a:solidFill>
              </a:rPr>
              <a:t>равно как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6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какой одежде не принято ходить в театр?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строгом костюме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вечернем платье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спортивном костюме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28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</a:t>
            </a:r>
            <a:r>
              <a:rPr lang="ru-RU" sz="2800" b="1" dirty="0">
                <a:solidFill>
                  <a:srgbClr val="002060"/>
                </a:solidFill>
              </a:rPr>
              <a:t>вести себя, если ты встретил в театральном зале знакомого человека?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Крикнуть, </a:t>
            </a:r>
            <a:r>
              <a:rPr lang="ru-RU" sz="2800" b="1" dirty="0">
                <a:solidFill>
                  <a:srgbClr val="002060"/>
                </a:solidFill>
              </a:rPr>
              <a:t>чтобы он тебя заметил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Побежать </a:t>
            </a:r>
            <a:r>
              <a:rPr lang="ru-RU" sz="2800" b="1" dirty="0">
                <a:solidFill>
                  <a:srgbClr val="002060"/>
                </a:solidFill>
              </a:rPr>
              <a:t>к нему скорее, чтобы поздороваться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Дождаться </a:t>
            </a:r>
            <a:r>
              <a:rPr lang="ru-RU" sz="2800" b="1" dirty="0">
                <a:solidFill>
                  <a:srgbClr val="002060"/>
                </a:solidFill>
              </a:rPr>
              <a:t>антракта, чтобы подойти к нему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79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нельзя делать во время спектакля?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Разговаривать </a:t>
            </a:r>
            <a:r>
              <a:rPr lang="ru-RU" sz="2800" b="1" dirty="0">
                <a:solidFill>
                  <a:srgbClr val="002060"/>
                </a:solidFill>
              </a:rPr>
              <a:t>по телефону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Есть </a:t>
            </a:r>
            <a:r>
              <a:rPr lang="ru-RU" sz="2800" b="1" dirty="0">
                <a:solidFill>
                  <a:srgbClr val="002060"/>
                </a:solidFill>
              </a:rPr>
              <a:t>бутерброды, </a:t>
            </a:r>
            <a:r>
              <a:rPr lang="ru-RU" sz="2800" b="1" dirty="0" smtClean="0">
                <a:solidFill>
                  <a:srgbClr val="002060"/>
                </a:solidFill>
              </a:rPr>
              <a:t>принесённые </a:t>
            </a:r>
            <a:r>
              <a:rPr lang="ru-RU" sz="2800" b="1" dirty="0">
                <a:solidFill>
                  <a:srgbClr val="002060"/>
                </a:solidFill>
              </a:rPr>
              <a:t>с собой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Всё </a:t>
            </a:r>
            <a:r>
              <a:rPr lang="ru-RU" sz="2800" b="1" dirty="0">
                <a:solidFill>
                  <a:srgbClr val="002060"/>
                </a:solidFill>
              </a:rPr>
              <a:t>перечисленное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17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Где </a:t>
            </a:r>
            <a:r>
              <a:rPr lang="ru-RU" sz="2800" b="1" dirty="0">
                <a:solidFill>
                  <a:srgbClr val="002060"/>
                </a:solidFill>
              </a:rPr>
              <a:t>важно соблюдать правила этикета?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</a:t>
            </a:r>
            <a:r>
              <a:rPr lang="ru-RU" sz="2800" b="1" dirty="0">
                <a:solidFill>
                  <a:srgbClr val="002060"/>
                </a:solidFill>
              </a:rPr>
              <a:t>гостях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Везде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 школе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91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Какое слово иногда говорят вместо слова «пожалуйста»?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«Будьте здоровы»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«Будьте счастливы»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«Будьте добры»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92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Какое слово не является вежливым?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Возьмите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Пожалуйста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Спасибо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7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808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Какие </a:t>
            </a:r>
            <a:r>
              <a:rPr lang="ru-RU" sz="2800" b="1" dirty="0">
                <a:solidFill>
                  <a:srgbClr val="002060"/>
                </a:solidFill>
              </a:rPr>
              <a:t>слова мы называем «волшебными»?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7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Спасибо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Пожалуйста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Всё </a:t>
            </a:r>
            <a:r>
              <a:rPr lang="ru-RU" sz="2800" b="1" dirty="0">
                <a:solidFill>
                  <a:srgbClr val="002060"/>
                </a:solidFill>
              </a:rPr>
              <a:t>перечисленное</a:t>
            </a:r>
          </a:p>
        </p:txBody>
      </p:sp>
      <p:sp>
        <p:nvSpPr>
          <p:cNvPr id="7" name="Стрелка вправо 6">
            <a:hlinkClick r:id="rId8" action="ppaction://hlinksldjump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40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0744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Источники </a:t>
            </a:r>
            <a:endParaRPr lang="ru-RU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74864"/>
            <a:ext cx="7886700" cy="4351338"/>
          </a:xfrm>
        </p:spPr>
        <p:txBody>
          <a:bodyPr/>
          <a:lstStyle/>
          <a:p>
            <a:r>
              <a:rPr lang="ru-RU" sz="1600" dirty="0" smtClean="0"/>
              <a:t>Малыш </a:t>
            </a:r>
            <a:r>
              <a:rPr lang="en-US" sz="1600" dirty="0" smtClean="0">
                <a:hlinkClick r:id="rId3"/>
              </a:rPr>
              <a:t>http://galerey-room.ru/images/0_5147b_57e830db_orig.png</a:t>
            </a:r>
            <a:endParaRPr lang="ru-RU" sz="1600" dirty="0" smtClean="0"/>
          </a:p>
          <a:p>
            <a:r>
              <a:rPr lang="ru-RU" sz="1600" dirty="0" smtClean="0"/>
              <a:t>Фон  </a:t>
            </a:r>
            <a:r>
              <a:rPr lang="en-US" sz="1600" dirty="0" smtClean="0">
                <a:hlinkClick r:id="rId4"/>
              </a:rPr>
              <a:t>http://www.wallcoo.net/cartoon/Colors_in_Japanese_Style/wallpapers/1680x1050/colors_and_flower_pattern_in_japanese_style_WA01_005Lb.jpg</a:t>
            </a:r>
            <a:endParaRPr lang="ru-RU" sz="1600" dirty="0" smtClean="0"/>
          </a:p>
          <a:p>
            <a:r>
              <a:rPr lang="ru-RU" sz="1600" dirty="0" smtClean="0"/>
              <a:t>Фон 2 </a:t>
            </a:r>
            <a:r>
              <a:rPr lang="en-US" sz="1600" dirty="0" smtClean="0">
                <a:hlinkClick r:id="rId5"/>
              </a:rPr>
              <a:t>http://www.artleo.com/pic/download.php?file=201108/1280x800/artleo.com-8070.jpg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Фон 3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www.wallcoo.net/cartoon/Colors_in_Japanese_Style/wallpapers/1680x1050/colors_and_flower_pattern_in_japanese_style_WA01_014L.jpg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Карлсон </a:t>
            </a:r>
            <a:r>
              <a:rPr lang="en-US" sz="1600" dirty="0">
                <a:hlinkClick r:id="rId7"/>
              </a:rPr>
              <a:t>http://</a:t>
            </a:r>
            <a:r>
              <a:rPr lang="en-US" sz="1600" dirty="0" smtClean="0">
                <a:hlinkClick r:id="rId7"/>
              </a:rPr>
              <a:t>media.nn.ru/data/ufiles/1/02/16/5021606.futbolka_1_pered.png</a:t>
            </a:r>
            <a:r>
              <a:rPr lang="ru-RU" sz="1600" dirty="0" smtClean="0"/>
              <a:t>  </a:t>
            </a:r>
          </a:p>
          <a:p>
            <a:endParaRPr lang="ru-RU" dirty="0"/>
          </a:p>
        </p:txBody>
      </p:sp>
      <p:sp>
        <p:nvSpPr>
          <p:cNvPr id="4" name="Стрелка вправо 3">
            <a:hlinkClick r:id="" action="ppaction://hlinkshowjump?jump=firs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media.nn.ru/data/ufiles/1/02/16/5021606.futbolka_1_per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93" y="4086000"/>
            <a:ext cx="2772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3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К какой группе вежливых слов относится слово «пожалуйста»?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Приветствия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Просьбы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Благодарности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2914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 </a:t>
            </a:r>
            <a:r>
              <a:rPr lang="ru-RU" sz="2800" b="1" dirty="0">
                <a:solidFill>
                  <a:srgbClr val="002060"/>
                </a:solidFill>
              </a:rPr>
              <a:t>кому необходимо обращаться на «Вы»?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взрослому человеку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 </a:t>
            </a:r>
            <a:r>
              <a:rPr lang="ru-RU" sz="2800" b="1" dirty="0">
                <a:solidFill>
                  <a:srgbClr val="002060"/>
                </a:solidFill>
              </a:rPr>
              <a:t>лучшему другу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 </a:t>
            </a:r>
            <a:r>
              <a:rPr lang="ru-RU" sz="2800" b="1" dirty="0">
                <a:solidFill>
                  <a:srgbClr val="002060"/>
                </a:solidFill>
              </a:rPr>
              <a:t>однокласснику</a:t>
            </a:r>
          </a:p>
        </p:txBody>
      </p:sp>
      <p:pic>
        <p:nvPicPr>
          <p:cNvPr id="7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72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нельзя делать во время разговора?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Внимательно </a:t>
            </a:r>
            <a:r>
              <a:rPr lang="ru-RU" sz="2800" b="1" dirty="0">
                <a:solidFill>
                  <a:srgbClr val="002060"/>
                </a:solidFill>
              </a:rPr>
              <a:t>слушать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Задавать </a:t>
            </a:r>
            <a:r>
              <a:rPr lang="ru-RU" sz="2800" b="1" dirty="0">
                <a:solidFill>
                  <a:srgbClr val="002060"/>
                </a:solidFill>
              </a:rPr>
              <a:t>вопросы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П</a:t>
            </a:r>
            <a:r>
              <a:rPr lang="ru-RU" sz="2800" b="1" dirty="0" smtClean="0">
                <a:solidFill>
                  <a:srgbClr val="002060"/>
                </a:solidFill>
              </a:rPr>
              <a:t>еребивать </a:t>
            </a:r>
            <a:r>
              <a:rPr lang="ru-RU" sz="2800" b="1" dirty="0">
                <a:solidFill>
                  <a:srgbClr val="002060"/>
                </a:solidFill>
              </a:rPr>
              <a:t>друг друга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Как лучше всего пригласить к телефону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твоего одноклассника?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«Здравствуйте!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Мне нужен Дима»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«Позовите, пожалуйста, Диму!»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«Здравствуйте! Позовите, пожалуйста, Диму!»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5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808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Что </a:t>
            </a:r>
            <a:r>
              <a:rPr lang="ru-RU" sz="2800" b="1" dirty="0">
                <a:solidFill>
                  <a:srgbClr val="002060"/>
                </a:solidFill>
              </a:rPr>
              <a:t>нужно делать, когда зеваешь?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Издавать </a:t>
            </a:r>
            <a:r>
              <a:rPr lang="ru-RU" sz="2800" b="1" dirty="0">
                <a:solidFill>
                  <a:srgbClr val="002060"/>
                </a:solidFill>
              </a:rPr>
              <a:t>громкие звуки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solidFill>
                  <a:srgbClr val="002060"/>
                </a:solidFill>
              </a:rPr>
              <a:t>Шевелить  </a:t>
            </a:r>
            <a:r>
              <a:rPr lang="ru-RU" sz="2800" b="1">
                <a:solidFill>
                  <a:srgbClr val="002060"/>
                </a:solidFill>
              </a:rPr>
              <a:t>ушами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Прикрывать </a:t>
            </a:r>
            <a:r>
              <a:rPr lang="ru-RU" sz="2800" b="1" dirty="0">
                <a:solidFill>
                  <a:srgbClr val="002060"/>
                </a:solidFill>
              </a:rPr>
              <a:t>рот рукой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1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808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Вы чихнули, а находящиеся рядом пожелали: «Будьте здоровы!» Как быть?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Сделать вид, что не расслышали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Поблагодарить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Извиниться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31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20808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erey-room.ru/images/0_5147b_57e830db_ori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33" y="1729919"/>
            <a:ext cx="382959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7970" y="278651"/>
            <a:ext cx="8588061" cy="1120462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Когда </a:t>
            </a:r>
            <a:r>
              <a:rPr lang="ru-RU" sz="2800" b="1" dirty="0">
                <a:solidFill>
                  <a:srgbClr val="002060"/>
                </a:solidFill>
              </a:rPr>
              <a:t>можно смеяться над другим человеком?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20078" y="2034665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Когда </a:t>
            </a:r>
            <a:r>
              <a:rPr lang="ru-RU" sz="2800" b="1" dirty="0">
                <a:solidFill>
                  <a:srgbClr val="002060"/>
                </a:solidFill>
              </a:rPr>
              <a:t>он упал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20078" y="3539638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Никогда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20078" y="5044611"/>
            <a:ext cx="5145953" cy="1279691"/>
          </a:xfrm>
          <a:prstGeom prst="roundRect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Когда </a:t>
            </a:r>
            <a:r>
              <a:rPr lang="ru-RU" sz="2800" b="1" dirty="0">
                <a:solidFill>
                  <a:srgbClr val="002060"/>
                </a:solidFill>
              </a:rPr>
              <a:t>он наступил в лужу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305114" y="6369584"/>
            <a:ext cx="720000" cy="360000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4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1D06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403</Words>
  <Application>Microsoft Office PowerPoint</Application>
  <PresentationFormat>Экран (4:3)</PresentationFormat>
  <Paragraphs>93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Monotype Corsiva</vt:lpstr>
      <vt:lpstr>Calibri Light</vt:lpstr>
      <vt:lpstr>Calibri</vt:lpstr>
      <vt:lpstr>Sylfaen</vt:lpstr>
      <vt:lpstr>Arial</vt:lpstr>
      <vt:lpstr>Foo</vt:lpstr>
      <vt:lpstr>Тема Office</vt:lpstr>
      <vt:lpstr>Азбука этикета 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Бобкова</dc:creator>
  <cp:lastModifiedBy>Ирина Бобкова</cp:lastModifiedBy>
  <cp:revision>52</cp:revision>
  <dcterms:created xsi:type="dcterms:W3CDTF">2016-01-03T04:49:20Z</dcterms:created>
  <dcterms:modified xsi:type="dcterms:W3CDTF">2016-01-05T17:49:22Z</dcterms:modified>
</cp:coreProperties>
</file>